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ink/ink1.xml" ContentType="application/inkml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3"/>
    <p:sldId id="259" r:id="rId4"/>
    <p:sldId id="282" r:id="rId5"/>
    <p:sldId id="295" r:id="rId6"/>
    <p:sldId id="292" r:id="rId7"/>
    <p:sldId id="296" r:id="rId8"/>
    <p:sldId id="260" r:id="rId9"/>
    <p:sldId id="291" r:id="rId10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80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6.xml"/><Relationship Id="rId4" Type="http://schemas.openxmlformats.org/officeDocument/2006/relationships/image" Target="../media/image1.png"/><Relationship Id="rId3" Type="http://schemas.openxmlformats.org/officeDocument/2006/relationships/customXml" Target="../ink/ink1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COMMONDATA" val="eyJoZGlkIjoiMWI0YjRhODg1ZjY1ODNjNjFlYmE4ZWEwYmNjZWYxMmQifQ=="/>
  <p:tag name="KSO_WPP_MARK_KEY" val="8a3f9b3e-16eb-426a-b672-188240b393bf"/>
</p:tagLst>
</file>